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072a0e25a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072a0e25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072a0e25a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072a0e25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072a0e25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072a0e25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72a0e25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072a0e25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72a0e25a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72a0e25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72a0e25a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72a0e25a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b="1" lang="en"/>
              <a:t>BruWins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Arnav Garg, Nishant Jain, Sivaji Turimella, Nitin Subramanian</a:t>
            </a:r>
            <a:endParaRPr sz="1800"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The Team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>
              <a:highlight>
                <a:schemeClr val="lt1"/>
              </a:highlight>
            </a:endParaRPr>
          </a:p>
        </p:txBody>
      </p:sp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Sivaji Turimella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First year Stat Major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2373175" y="3047800"/>
            <a:ext cx="2325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Nishant Jain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4835266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Arnav Garg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264531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First </a:t>
            </a:r>
            <a:r>
              <a:rPr lang="en" sz="1200">
                <a:solidFill>
                  <a:srgbClr val="FFFFFF"/>
                </a:solidFill>
              </a:rPr>
              <a:t>year</a:t>
            </a:r>
            <a:r>
              <a:rPr lang="en" sz="1200">
                <a:solidFill>
                  <a:srgbClr val="FFFFFF"/>
                </a:solidFill>
              </a:rPr>
              <a:t> Data Theory Major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4835266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First year CS Major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6993740" y="31247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Nitin Subramanian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6993740" y="364938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First year Computational Biology major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31768" l="5838" r="5838" t="0"/>
          <a:stretch/>
        </p:blipFill>
        <p:spPr>
          <a:xfrm>
            <a:off x="6993750" y="1002575"/>
            <a:ext cx="2022300" cy="195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4">
            <a:alphaModFix/>
          </a:blip>
          <a:srcRect b="24297" l="31632" r="15821" t="7947"/>
          <a:stretch/>
        </p:blipFill>
        <p:spPr>
          <a:xfrm>
            <a:off x="159625" y="1044294"/>
            <a:ext cx="2022300" cy="193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675" y="975275"/>
            <a:ext cx="2249400" cy="214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263" y="1038875"/>
            <a:ext cx="2022300" cy="20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laws/arrests make a difference on drug use?</a:t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Compiled data</a:t>
            </a:r>
            <a:r>
              <a:rPr lang="en" sz="2200"/>
              <a:t> marijuana legalization laws </a:t>
            </a:r>
            <a:r>
              <a:rPr lang="en" sz="2200"/>
              <a:t>per state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Compiled drug arrest rates per state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Created a deep neural network to parse through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Predicted marijuana legalization level of </a:t>
            </a:r>
            <a:r>
              <a:rPr lang="en" sz="1800"/>
              <a:t>respondents</a:t>
            </a:r>
            <a:r>
              <a:rPr lang="en" sz="1800"/>
              <a:t> state based on drug use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Predicted relative drug arrest rate of respondents state based on drug use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Based model off of 2018 data, tested it against 2019 data</a:t>
            </a:r>
            <a:endParaRPr sz="1800"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Data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Marijuana Laws</a:t>
            </a:r>
            <a:endParaRPr sz="22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Source: National Conference of State Legislatures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Marijuana legalization in 5 charts: A 2018 midterm report (PolitiFact)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Drug Arrest Laws</a:t>
            </a:r>
            <a:endParaRPr sz="22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Arrests by State, 2018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FBI Uniform Crime Reporting (UCR) Program</a:t>
            </a:r>
            <a:endParaRPr sz="1700"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legality of marijuana in a state does </a:t>
            </a:r>
            <a:r>
              <a:rPr b="1" lang="en"/>
              <a:t>not</a:t>
            </a:r>
            <a:r>
              <a:rPr lang="en"/>
              <a:t> affect drug use in that state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constraint for police arrest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extrapolation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Neural network difficulties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Availability</a:t>
            </a:r>
            <a:r>
              <a:rPr lang="en"/>
              <a:t>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 being across the country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